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70" r:id="rId17"/>
    <p:sldId id="269" r:id="rId1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FEDA53-CA1A-4319-9DF5-112B1189475B}" v="5" dt="2026-01-08T11:08:55.52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31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unius, E.S. (Liesbeth)" userId="2567245a-340e-42d4-8efb-c4adef560c4b" providerId="ADAL" clId="{47766BB2-8044-41D8-A1B1-2C539B86D77F}"/>
    <pc:docChg chg="custSel addSld delSld modSld sldOrd">
      <pc:chgData name="Braunius, E.S. (Liesbeth)" userId="2567245a-340e-42d4-8efb-c4adef560c4b" providerId="ADAL" clId="{47766BB2-8044-41D8-A1B1-2C539B86D77F}" dt="2026-01-08T12:44:02.109" v="86" actId="47"/>
      <pc:docMkLst>
        <pc:docMk/>
      </pc:docMkLst>
      <pc:sldChg chg="addSp delSp modSp mod">
        <pc:chgData name="Braunius, E.S. (Liesbeth)" userId="2567245a-340e-42d4-8efb-c4adef560c4b" providerId="ADAL" clId="{47766BB2-8044-41D8-A1B1-2C539B86D77F}" dt="2025-12-12T14:07:53.578" v="6" actId="207"/>
        <pc:sldMkLst>
          <pc:docMk/>
          <pc:sldMk cId="0" sldId="259"/>
        </pc:sldMkLst>
        <pc:spChg chg="mod">
          <ac:chgData name="Braunius, E.S. (Liesbeth)" userId="2567245a-340e-42d4-8efb-c4adef560c4b" providerId="ADAL" clId="{47766BB2-8044-41D8-A1B1-2C539B86D77F}" dt="2025-12-12T14:07:53.578" v="6" actId="207"/>
          <ac:spMkLst>
            <pc:docMk/>
            <pc:sldMk cId="0" sldId="259"/>
            <ac:spMk id="4" creationId="{00000000-0000-0000-0000-000000000000}"/>
          </ac:spMkLst>
        </pc:spChg>
        <pc:picChg chg="add mod">
          <ac:chgData name="Braunius, E.S. (Liesbeth)" userId="2567245a-340e-42d4-8efb-c4adef560c4b" providerId="ADAL" clId="{47766BB2-8044-41D8-A1B1-2C539B86D77F}" dt="2025-12-12T14:07:40.720" v="5" actId="167"/>
          <ac:picMkLst>
            <pc:docMk/>
            <pc:sldMk cId="0" sldId="259"/>
            <ac:picMk id="1026" creationId="{83631419-6FF7-EAEF-A53A-62F587D6A454}"/>
          </ac:picMkLst>
        </pc:picChg>
      </pc:sldChg>
      <pc:sldChg chg="addSp delSp modSp mod">
        <pc:chgData name="Braunius, E.S. (Liesbeth)" userId="2567245a-340e-42d4-8efb-c4adef560c4b" providerId="ADAL" clId="{47766BB2-8044-41D8-A1B1-2C539B86D77F}" dt="2026-01-08T11:09:19.316" v="85" actId="1076"/>
        <pc:sldMkLst>
          <pc:docMk/>
          <pc:sldMk cId="0" sldId="263"/>
        </pc:sldMkLst>
        <pc:spChg chg="mod">
          <ac:chgData name="Braunius, E.S. (Liesbeth)" userId="2567245a-340e-42d4-8efb-c4adef560c4b" providerId="ADAL" clId="{47766BB2-8044-41D8-A1B1-2C539B86D77F}" dt="2025-12-12T14:08:54.659" v="35" actId="20577"/>
          <ac:spMkLst>
            <pc:docMk/>
            <pc:sldMk cId="0" sldId="263"/>
            <ac:spMk id="2" creationId="{00000000-0000-0000-0000-000000000000}"/>
          </ac:spMkLst>
        </pc:spChg>
        <pc:spChg chg="add del mod">
          <ac:chgData name="Braunius, E.S. (Liesbeth)" userId="2567245a-340e-42d4-8efb-c4adef560c4b" providerId="ADAL" clId="{47766BB2-8044-41D8-A1B1-2C539B86D77F}" dt="2026-01-08T11:08:38.166" v="81" actId="478"/>
          <ac:spMkLst>
            <pc:docMk/>
            <pc:sldMk cId="0" sldId="263"/>
            <ac:spMk id="5" creationId="{BD07CDE0-07A8-948D-0C09-4E6FDA14619D}"/>
          </ac:spMkLst>
        </pc:spChg>
        <pc:spChg chg="add mod">
          <ac:chgData name="Braunius, E.S. (Liesbeth)" userId="2567245a-340e-42d4-8efb-c4adef560c4b" providerId="ADAL" clId="{47766BB2-8044-41D8-A1B1-2C539B86D77F}" dt="2025-12-12T14:09:26.903" v="39" actId="1076"/>
          <ac:spMkLst>
            <pc:docMk/>
            <pc:sldMk cId="0" sldId="263"/>
            <ac:spMk id="8" creationId="{DACF3B1A-991F-DBF0-28A9-E44343470924}"/>
          </ac:spMkLst>
        </pc:spChg>
        <pc:spChg chg="add mod">
          <ac:chgData name="Braunius, E.S. (Liesbeth)" userId="2567245a-340e-42d4-8efb-c4adef560c4b" providerId="ADAL" clId="{47766BB2-8044-41D8-A1B1-2C539B86D77F}" dt="2026-01-08T11:08:55.524" v="82"/>
          <ac:spMkLst>
            <pc:docMk/>
            <pc:sldMk cId="0" sldId="263"/>
            <ac:spMk id="9" creationId="{825DB152-D674-6635-D3D8-592F83874804}"/>
          </ac:spMkLst>
        </pc:spChg>
        <pc:graphicFrameChg chg="add del mod">
          <ac:chgData name="Braunius, E.S. (Liesbeth)" userId="2567245a-340e-42d4-8efb-c4adef560c4b" providerId="ADAL" clId="{47766BB2-8044-41D8-A1B1-2C539B86D77F}" dt="2026-01-08T11:08:38.166" v="81" actId="478"/>
          <ac:graphicFrameMkLst>
            <pc:docMk/>
            <pc:sldMk cId="0" sldId="263"/>
            <ac:graphicFrameMk id="3" creationId="{B0C0D5DA-8F65-D275-127B-96673D50B64D}"/>
          </ac:graphicFrameMkLst>
        </pc:graphicFrameChg>
        <pc:graphicFrameChg chg="add mod modGraphic">
          <ac:chgData name="Braunius, E.S. (Liesbeth)" userId="2567245a-340e-42d4-8efb-c4adef560c4b" providerId="ADAL" clId="{47766BB2-8044-41D8-A1B1-2C539B86D77F}" dt="2026-01-08T11:09:19.316" v="85" actId="1076"/>
          <ac:graphicFrameMkLst>
            <pc:docMk/>
            <pc:sldMk cId="0" sldId="263"/>
            <ac:graphicFrameMk id="6" creationId="{49CBC581-814D-FE7D-33B0-9F63FE68289C}"/>
          </ac:graphicFrameMkLst>
        </pc:graphicFrameChg>
        <pc:graphicFrameChg chg="add del mod modGraphic">
          <ac:chgData name="Braunius, E.S. (Liesbeth)" userId="2567245a-340e-42d4-8efb-c4adef560c4b" providerId="ADAL" clId="{47766BB2-8044-41D8-A1B1-2C539B86D77F}" dt="2026-01-08T11:08:26.690" v="77" actId="478"/>
          <ac:graphicFrameMkLst>
            <pc:docMk/>
            <pc:sldMk cId="0" sldId="263"/>
            <ac:graphicFrameMk id="7" creationId="{AE385982-D64F-C4BF-DA19-FFF6FAB30520}"/>
          </ac:graphicFrameMkLst>
        </pc:graphicFrameChg>
      </pc:sldChg>
      <pc:sldChg chg="del">
        <pc:chgData name="Braunius, E.S. (Liesbeth)" userId="2567245a-340e-42d4-8efb-c4adef560c4b" providerId="ADAL" clId="{47766BB2-8044-41D8-A1B1-2C539B86D77F}" dt="2026-01-08T12:44:02.109" v="86" actId="47"/>
        <pc:sldMkLst>
          <pc:docMk/>
          <pc:sldMk cId="0" sldId="267"/>
        </pc:sldMkLst>
      </pc:sldChg>
      <pc:sldChg chg="addSp delSp modSp new mod ord modAnim">
        <pc:chgData name="Braunius, E.S. (Liesbeth)" userId="2567245a-340e-42d4-8efb-c4adef560c4b" providerId="ADAL" clId="{47766BB2-8044-41D8-A1B1-2C539B86D77F}" dt="2025-12-12T14:12:15.649" v="75"/>
        <pc:sldMkLst>
          <pc:docMk/>
          <pc:sldMk cId="2395519365" sldId="270"/>
        </pc:sldMkLst>
        <pc:spChg chg="mod">
          <ac:chgData name="Braunius, E.S. (Liesbeth)" userId="2567245a-340e-42d4-8efb-c4adef560c4b" providerId="ADAL" clId="{47766BB2-8044-41D8-A1B1-2C539B86D77F}" dt="2025-12-12T14:10:19.284" v="70" actId="20577"/>
          <ac:spMkLst>
            <pc:docMk/>
            <pc:sldMk cId="2395519365" sldId="270"/>
            <ac:spMk id="2" creationId="{BF65AE90-FA68-ED4D-0247-E575DADDFBA2}"/>
          </ac:spMkLst>
        </pc:spChg>
        <pc:picChg chg="add mod">
          <ac:chgData name="Braunius, E.S. (Liesbeth)" userId="2567245a-340e-42d4-8efb-c4adef560c4b" providerId="ADAL" clId="{47766BB2-8044-41D8-A1B1-2C539B86D77F}" dt="2025-12-12T14:11:53.613" v="72" actId="1076"/>
          <ac:picMkLst>
            <pc:docMk/>
            <pc:sldMk cId="2395519365" sldId="270"/>
            <ac:picMk id="4" creationId="{C65ED598-7EDC-2EB7-CC1E-56CBE5AF683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D7EC4-E0AD-48C9-8F7C-5717A7542E28}" type="datetimeFigureOut">
              <a:rPr lang="nl-NL" smtClean="0"/>
              <a:t>8-1-2026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BB89C-F973-4DE0-9FF5-4D712AEE45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3308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BB89C-F973-4DE0-9FF5-4D712AEE455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0460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25F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80645">
              <a:lnSpc>
                <a:spcPts val="1425"/>
              </a:lnSpc>
            </a:pPr>
            <a:fld id="{81D60167-4931-47E6-BA6A-407CBD079E47}" type="slidenum">
              <a:rPr spc="-50" dirty="0"/>
              <a:t>‹nr.›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25F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80645">
              <a:lnSpc>
                <a:spcPts val="1425"/>
              </a:lnSpc>
            </a:pPr>
            <a:fld id="{81D60167-4931-47E6-BA6A-407CBD079E47}" type="slidenum">
              <a:rPr spc="-50" dirty="0"/>
              <a:t>‹nr.›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25F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80645">
              <a:lnSpc>
                <a:spcPts val="1425"/>
              </a:lnSpc>
            </a:pPr>
            <a:fld id="{81D60167-4931-47E6-BA6A-407CBD079E47}" type="slidenum">
              <a:rPr spc="-50" dirty="0"/>
              <a:t>‹nr.›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25F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80645">
              <a:lnSpc>
                <a:spcPts val="1425"/>
              </a:lnSpc>
            </a:pPr>
            <a:fld id="{81D60167-4931-47E6-BA6A-407CBD079E47}" type="slidenum">
              <a:rPr spc="-50" dirty="0"/>
              <a:t>‹nr.›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3257" y="2784614"/>
            <a:ext cx="2711488" cy="406723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80645">
              <a:lnSpc>
                <a:spcPts val="1425"/>
              </a:lnSpc>
            </a:pPr>
            <a:fld id="{81D60167-4931-47E6-BA6A-407CBD079E47}" type="slidenum">
              <a:rPr spc="-50" dirty="0"/>
              <a:t>‹nr.›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10739" y="195451"/>
            <a:ext cx="9661525" cy="15967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25F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971665" y="6444638"/>
            <a:ext cx="259714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80645">
              <a:lnSpc>
                <a:spcPts val="1425"/>
              </a:lnSpc>
            </a:pPr>
            <a:fld id="{81D60167-4931-47E6-BA6A-407CBD079E47}" type="slidenum">
              <a:rPr spc="-50" dirty="0"/>
              <a:t>‹nr.›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N7gy-Hyl_w?feature=oembe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HuBKfzCVX-w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Afbeelding met kleding, persoon, Menselijk gezicht, schoeisel  Door AI gegenereerde inhoud is mogelijk onjuist.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7270" y="0"/>
              <a:ext cx="5174729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635848"/>
              <a:ext cx="7017270" cy="5222151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759C"/>
                </a:solidFill>
              </a:rPr>
              <a:t>Hallo</a:t>
            </a:r>
            <a:r>
              <a:rPr spc="-15" dirty="0">
                <a:solidFill>
                  <a:srgbClr val="00759C"/>
                </a:solidFill>
              </a:rPr>
              <a:t> </a:t>
            </a:r>
            <a:r>
              <a:rPr dirty="0">
                <a:solidFill>
                  <a:srgbClr val="00759C"/>
                </a:solidFill>
              </a:rPr>
              <a:t>leerlingen</a:t>
            </a:r>
            <a:r>
              <a:rPr spc="-40" dirty="0">
                <a:solidFill>
                  <a:srgbClr val="00759C"/>
                </a:solidFill>
              </a:rPr>
              <a:t> </a:t>
            </a:r>
            <a:r>
              <a:rPr dirty="0">
                <a:solidFill>
                  <a:srgbClr val="00759C"/>
                </a:solidFill>
              </a:rPr>
              <a:t>groep</a:t>
            </a:r>
            <a:r>
              <a:rPr spc="-15" dirty="0">
                <a:solidFill>
                  <a:srgbClr val="00759C"/>
                </a:solidFill>
              </a:rPr>
              <a:t> </a:t>
            </a:r>
            <a:r>
              <a:rPr spc="-25" dirty="0">
                <a:solidFill>
                  <a:srgbClr val="00759C"/>
                </a:solidFill>
              </a:rPr>
              <a:t>8!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645">
              <a:lnSpc>
                <a:spcPts val="1425"/>
              </a:lnSpc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Vakken</a:t>
            </a:r>
            <a:r>
              <a:rPr spc="-120" dirty="0"/>
              <a:t> </a:t>
            </a:r>
            <a:r>
              <a:rPr dirty="0"/>
              <a:t>en</a:t>
            </a:r>
            <a:r>
              <a:rPr spc="-110" dirty="0"/>
              <a:t> </a:t>
            </a:r>
            <a:r>
              <a:rPr spc="-10" dirty="0"/>
              <a:t>lessen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211" y="1587274"/>
            <a:ext cx="3047727" cy="203283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89579" y="1605500"/>
            <a:ext cx="2802420" cy="418119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4251" y="3759479"/>
            <a:ext cx="3047731" cy="203283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54882" y="1587273"/>
            <a:ext cx="3047737" cy="203283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54882" y="3741778"/>
            <a:ext cx="3047733" cy="2032835"/>
          </a:xfrm>
          <a:prstGeom prst="rect">
            <a:avLst/>
          </a:prstGeom>
        </p:spPr>
      </p:pic>
      <p:pic>
        <p:nvPicPr>
          <p:cNvPr id="8" name="object 8" descr="Afbeelding met kleding, persoon, meubels, schoeisel  Door AI gegenereerde inhoud is mogelijk onjuist.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58546" y="1607519"/>
            <a:ext cx="2441168" cy="416709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15863" y="6457338"/>
            <a:ext cx="14986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105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 descr="Afbeelding met persoon, kleding, overdekt, Menselijk gezicht  Automatisch gegenereerde beschrijvi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6915" y="3466706"/>
            <a:ext cx="4998440" cy="339129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6289560"/>
            <a:ext cx="250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11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2192635" cy="6858000"/>
            <a:chOff x="0" y="0"/>
            <a:chExt cx="12192635" cy="6858000"/>
          </a:xfrm>
        </p:grpSpPr>
        <p:pic>
          <p:nvPicPr>
            <p:cNvPr id="6" name="object 6" descr="Afbeelding met persoon, kleding, overdekt, Menselijk gezicht  Automatisch gegenereerde beschrijvi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31005" y="2992894"/>
              <a:ext cx="1961006" cy="3865105"/>
            </a:xfrm>
            <a:prstGeom prst="rect">
              <a:avLst/>
            </a:prstGeom>
          </p:spPr>
        </p:pic>
        <p:pic>
          <p:nvPicPr>
            <p:cNvPr id="7" name="object 7" descr="Afbeelding met jong, jongen, person, kind  Automatisch gegenereerde beschrijvin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988121" cy="3070146"/>
            </a:xfrm>
            <a:prstGeom prst="rect">
              <a:avLst/>
            </a:prstGeom>
          </p:spPr>
        </p:pic>
        <p:pic>
          <p:nvPicPr>
            <p:cNvPr id="8" name="object 8" descr="Afbeelding met vrouw, keukenapparaat  Automatisch gegenereerde beschrijvin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5512" y="0"/>
              <a:ext cx="4566487" cy="29849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02811" y="26658"/>
              <a:ext cx="2112772" cy="348773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31535" y="0"/>
              <a:ext cx="2364611" cy="3519598"/>
            </a:xfrm>
            <a:prstGeom prst="rect">
              <a:avLst/>
            </a:prstGeom>
          </p:spPr>
        </p:pic>
        <p:pic>
          <p:nvPicPr>
            <p:cNvPr id="11" name="object 11" descr="Afbeelding met plafond, binnen, gebouw, persoon  Automatisch gegenereerde beschrijving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17763" y="47218"/>
              <a:ext cx="1885048" cy="2945405"/>
            </a:xfrm>
            <a:prstGeom prst="rect">
              <a:avLst/>
            </a:prstGeom>
          </p:spPr>
        </p:pic>
        <p:pic>
          <p:nvPicPr>
            <p:cNvPr id="12" name="object 12" descr="Afbeelding met plafond, binnen, gebouw, persoon  Automatisch gegenereerde beschrijving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3013443"/>
              <a:ext cx="3124199" cy="209853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4706431"/>
              <a:ext cx="3153256" cy="213729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Pauze!</a:t>
            </a:r>
          </a:p>
        </p:txBody>
      </p:sp>
      <p:pic>
        <p:nvPicPr>
          <p:cNvPr id="3" name="object 3" descr="Afbeelding met meubels, tafel, tafeltennistafel, persoon  Automatisch gegenereerde beschrijvi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7163" y="1492796"/>
            <a:ext cx="3937998" cy="262664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4193" y="4266249"/>
            <a:ext cx="4155490" cy="25917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54207" y="1439335"/>
            <a:ext cx="4214111" cy="2733554"/>
          </a:xfrm>
          <a:prstGeom prst="rect">
            <a:avLst/>
          </a:prstGeom>
        </p:spPr>
      </p:pic>
      <p:pic>
        <p:nvPicPr>
          <p:cNvPr id="6" name="object 6" descr="Afbeelding met persoon, kleding, Menselijk gezicht, overdekt  Automatisch gegenereerde beschrijvi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6173" y="4229306"/>
            <a:ext cx="3921054" cy="262869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65AE90-FA68-ED4D-0247-E575DADDF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739" y="195451"/>
            <a:ext cx="9661525" cy="553998"/>
          </a:xfrm>
        </p:spPr>
        <p:txBody>
          <a:bodyPr/>
          <a:lstStyle/>
          <a:p>
            <a:r>
              <a:rPr lang="nl-NL" dirty="0"/>
              <a:t>Filmpje Praktijkonderwijs</a:t>
            </a:r>
          </a:p>
        </p:txBody>
      </p:sp>
      <p:pic>
        <p:nvPicPr>
          <p:cNvPr id="4" name="Onlinemedia 3" title="Een kijkje op Praktijkonderwijs">
            <a:hlinkClick r:id="" action="ppaction://media"/>
            <a:extLst>
              <a:ext uri="{FF2B5EF4-FFF2-40B4-BE49-F238E27FC236}">
                <a16:creationId xmlns:a16="http://schemas.microsoft.com/office/drawing/2014/main" id="{C65ED598-7EDC-2EB7-CC1E-56CBE5AF683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32000" y="1117600"/>
            <a:ext cx="10160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1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03A59CD6-E3C2-41A7-F3CF-C2632784D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565" y="0"/>
            <a:ext cx="12257133" cy="6907176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48640" y="6457336"/>
            <a:ext cx="17081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67200" y="2551747"/>
            <a:ext cx="4800600" cy="1754505"/>
          </a:xfrm>
          <a:custGeom>
            <a:avLst/>
            <a:gdLst/>
            <a:ahLst/>
            <a:cxnLst/>
            <a:rect l="l" t="t" r="r" b="b"/>
            <a:pathLst>
              <a:path w="4800600" h="1754504">
                <a:moveTo>
                  <a:pt x="4800599" y="0"/>
                </a:moveTo>
                <a:lnTo>
                  <a:pt x="0" y="0"/>
                </a:lnTo>
                <a:lnTo>
                  <a:pt x="0" y="1754327"/>
                </a:lnTo>
                <a:lnTo>
                  <a:pt x="4800599" y="1754327"/>
                </a:lnTo>
                <a:lnTo>
                  <a:pt x="4800599" y="0"/>
                </a:lnTo>
                <a:close/>
              </a:path>
            </a:pathLst>
          </a:custGeom>
          <a:solidFill>
            <a:srgbClr val="0084B4"/>
          </a:solidFill>
        </p:spPr>
        <p:txBody>
          <a:bodyPr wrap="square" lIns="0" tIns="0" rIns="0" bIns="0" rtlCol="0"/>
          <a:lstStyle/>
          <a:p>
            <a:pPr algn="ctr"/>
            <a:r>
              <a:rPr lang="nl-NL" sz="3600" b="1" dirty="0">
                <a:solidFill>
                  <a:srgbClr val="FFFFFF"/>
                </a:solidFill>
                <a:latin typeface="Arial"/>
                <a:cs typeface="Arial"/>
              </a:rPr>
              <a:t>Wat</a:t>
            </a:r>
            <a:r>
              <a:rPr lang="nl-NL" sz="36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nl-NL" sz="3600" b="1" dirty="0">
                <a:solidFill>
                  <a:srgbClr val="FFFFFF"/>
                </a:solidFill>
                <a:latin typeface="Arial"/>
                <a:cs typeface="Arial"/>
              </a:rPr>
              <a:t>wil</a:t>
            </a:r>
            <a:r>
              <a:rPr lang="nl-NL" sz="36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nl-NL" sz="3600" b="1" spc="-25" dirty="0">
                <a:solidFill>
                  <a:srgbClr val="FFFFFF"/>
                </a:solidFill>
                <a:latin typeface="Arial"/>
                <a:cs typeface="Arial"/>
              </a:rPr>
              <a:t>je</a:t>
            </a:r>
          </a:p>
          <a:p>
            <a:pPr algn="ctr"/>
            <a:r>
              <a:rPr lang="nl-NL" sz="3600" b="1" spc="-25" dirty="0">
                <a:solidFill>
                  <a:srgbClr val="FFFFFF"/>
                </a:solidFill>
                <a:latin typeface="Arial"/>
                <a:cs typeface="Arial"/>
              </a:rPr>
              <a:t>nog </a:t>
            </a:r>
            <a:r>
              <a:rPr lang="nl-NL" sz="3600" b="1" spc="-20" dirty="0">
                <a:solidFill>
                  <a:srgbClr val="FFFFFF"/>
                </a:solidFill>
                <a:latin typeface="Arial"/>
                <a:cs typeface="Arial"/>
              </a:rPr>
              <a:t>meer</a:t>
            </a:r>
            <a:endParaRPr lang="nl-NL" sz="3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nl-NL" sz="3600" b="1" spc="-10" dirty="0">
                <a:solidFill>
                  <a:srgbClr val="FFFFFF"/>
                </a:solidFill>
                <a:latin typeface="Arial"/>
                <a:cs typeface="Arial"/>
              </a:rPr>
              <a:t>weten?</a:t>
            </a:r>
            <a:endParaRPr lang="nl-NL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40"/>
              </a:lnSpc>
              <a:spcBef>
                <a:spcPts val="100"/>
              </a:spcBef>
            </a:pPr>
            <a:r>
              <a:rPr sz="3200" dirty="0"/>
              <a:t>Vóór</a:t>
            </a:r>
            <a:r>
              <a:rPr sz="3200" spc="-45" dirty="0"/>
              <a:t> </a:t>
            </a:r>
            <a:r>
              <a:rPr sz="3200" dirty="0"/>
              <a:t>de</a:t>
            </a:r>
            <a:r>
              <a:rPr sz="3200" spc="-40" dirty="0"/>
              <a:t> </a:t>
            </a:r>
            <a:r>
              <a:rPr sz="3200" spc="-10" dirty="0"/>
              <a:t>zomervakantie:</a:t>
            </a:r>
            <a:endParaRPr sz="3200"/>
          </a:p>
          <a:p>
            <a:pPr marL="12700">
              <a:lnSpc>
                <a:spcPct val="100000"/>
              </a:lnSpc>
            </a:pPr>
            <a:r>
              <a:rPr sz="3200" b="1" spc="-10" dirty="0">
                <a:latin typeface="Arial"/>
                <a:cs typeface="Arial"/>
              </a:rPr>
              <a:t>Kennismakingsdag!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2000" y="1708150"/>
            <a:ext cx="6529514" cy="42798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645">
              <a:lnSpc>
                <a:spcPts val="1425"/>
              </a:lnSpc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0751" cy="6824510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1118" rIns="0" bIns="0" rtlCol="0">
            <a:spAutoFit/>
          </a:bodyPr>
          <a:lstStyle/>
          <a:p>
            <a:pPr marL="4429125">
              <a:lnSpc>
                <a:spcPct val="100000"/>
              </a:lnSpc>
              <a:spcBef>
                <a:spcPts val="100"/>
              </a:spcBef>
            </a:pPr>
            <a:r>
              <a:rPr sz="5400" b="1" spc="-10" dirty="0">
                <a:solidFill>
                  <a:srgbClr val="FFFF00"/>
                </a:solidFill>
                <a:latin typeface="Arial"/>
                <a:cs typeface="Arial"/>
              </a:rPr>
              <a:t>Introductieweek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 met persoon, kleding, Menselijk gezicht, computer&#10;&#10;Automatisch gegenereerde beschrijving">
            <a:extLst>
              <a:ext uri="{FF2B5EF4-FFF2-40B4-BE49-F238E27FC236}">
                <a16:creationId xmlns:a16="http://schemas.microsoft.com/office/drawing/2014/main" id="{83631419-6FF7-EAEF-A53A-62F587D6A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-30666"/>
            <a:ext cx="10317271" cy="688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052469" y="6457338"/>
            <a:ext cx="8509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2110739" y="195451"/>
            <a:ext cx="9661525" cy="1067341"/>
          </a:xfrm>
          <a:prstGeom prst="rect">
            <a:avLst/>
          </a:prstGeom>
        </p:spPr>
        <p:txBody>
          <a:bodyPr vert="horz" wrap="square" lIns="0" tIns="234059" rIns="0" bIns="0" rtlCol="0">
            <a:spAutoFit/>
          </a:bodyPr>
          <a:lstStyle/>
          <a:p>
            <a:pPr marL="5826125">
              <a:lnSpc>
                <a:spcPct val="100000"/>
              </a:lnSpc>
              <a:spcBef>
                <a:spcPts val="100"/>
              </a:spcBef>
            </a:pPr>
            <a:r>
              <a:rPr sz="5400" b="1" spc="-10" dirty="0">
                <a:solidFill>
                  <a:srgbClr val="0070C0"/>
                </a:solidFill>
                <a:latin typeface="Arial"/>
                <a:cs typeface="Arial"/>
              </a:rPr>
              <a:t>Mentor</a:t>
            </a:r>
            <a:endParaRPr sz="5400" dirty="0">
              <a:solidFill>
                <a:srgbClr val="0070C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110739" y="408811"/>
            <a:ext cx="3230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Introductieweek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53256" y="1643492"/>
            <a:ext cx="3114675" cy="3012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Char char="•"/>
              <a:tabLst>
                <a:tab pos="469900" algn="l"/>
              </a:tabLst>
            </a:pPr>
            <a:r>
              <a:rPr sz="2800" spc="-90" dirty="0">
                <a:solidFill>
                  <a:srgbClr val="025F79"/>
                </a:solidFill>
                <a:latin typeface="Arial"/>
                <a:cs typeface="Arial"/>
              </a:rPr>
              <a:t>Tas </a:t>
            </a:r>
            <a:r>
              <a:rPr sz="2800" spc="-10" dirty="0">
                <a:solidFill>
                  <a:srgbClr val="025F79"/>
                </a:solidFill>
                <a:latin typeface="Arial"/>
                <a:cs typeface="Arial"/>
              </a:rPr>
              <a:t>inpakken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900" algn="l"/>
              </a:tabLst>
            </a:pPr>
            <a:r>
              <a:rPr sz="2800" spc="-10" dirty="0">
                <a:solidFill>
                  <a:srgbClr val="025F79"/>
                </a:solidFill>
                <a:latin typeface="Arial"/>
                <a:cs typeface="Arial"/>
              </a:rPr>
              <a:t>Fietsen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900" algn="l"/>
              </a:tabLst>
            </a:pPr>
            <a:r>
              <a:rPr sz="2800" dirty="0">
                <a:solidFill>
                  <a:srgbClr val="025F79"/>
                </a:solidFill>
                <a:latin typeface="Arial"/>
                <a:cs typeface="Arial"/>
              </a:rPr>
              <a:t>De</a:t>
            </a:r>
            <a:r>
              <a:rPr sz="2800" spc="-35" dirty="0">
                <a:solidFill>
                  <a:srgbClr val="025F7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25F79"/>
                </a:solidFill>
                <a:latin typeface="Arial"/>
                <a:cs typeface="Arial"/>
              </a:rPr>
              <a:t>weg</a:t>
            </a:r>
            <a:r>
              <a:rPr sz="2800" spc="-40" dirty="0">
                <a:solidFill>
                  <a:srgbClr val="025F79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25F79"/>
                </a:solidFill>
                <a:latin typeface="Arial"/>
                <a:cs typeface="Arial"/>
              </a:rPr>
              <a:t>vinden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900" algn="l"/>
              </a:tabLst>
            </a:pPr>
            <a:r>
              <a:rPr sz="2800" dirty="0">
                <a:solidFill>
                  <a:srgbClr val="025F79"/>
                </a:solidFill>
                <a:latin typeface="Arial"/>
                <a:cs typeface="Arial"/>
              </a:rPr>
              <a:t>Huiswerk</a:t>
            </a:r>
            <a:r>
              <a:rPr sz="2800" spc="-95" dirty="0">
                <a:solidFill>
                  <a:srgbClr val="025F79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25F79"/>
                </a:solidFill>
                <a:latin typeface="Arial"/>
                <a:cs typeface="Arial"/>
              </a:rPr>
              <a:t>maken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Char char="•"/>
              <a:tabLst>
                <a:tab pos="469900" algn="l"/>
              </a:tabLst>
            </a:pPr>
            <a:r>
              <a:rPr sz="2800" spc="-10" dirty="0">
                <a:solidFill>
                  <a:srgbClr val="025F79"/>
                </a:solidFill>
                <a:latin typeface="Arial"/>
                <a:cs typeface="Arial"/>
              </a:rPr>
              <a:t>Laptop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900" algn="l"/>
              </a:tabLst>
            </a:pPr>
            <a:r>
              <a:rPr sz="2800" spc="-10" dirty="0">
                <a:solidFill>
                  <a:srgbClr val="025F79"/>
                </a:solidFill>
                <a:latin typeface="Arial"/>
                <a:cs typeface="Arial"/>
              </a:rPr>
              <a:t>(Digi)boeken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900" algn="l"/>
              </a:tabLst>
            </a:pPr>
            <a:r>
              <a:rPr sz="2800" dirty="0">
                <a:solidFill>
                  <a:srgbClr val="025F79"/>
                </a:solidFill>
                <a:latin typeface="Arial"/>
                <a:cs typeface="Arial"/>
              </a:rPr>
              <a:t>Vrienden</a:t>
            </a:r>
            <a:r>
              <a:rPr sz="2800" spc="-170" dirty="0">
                <a:solidFill>
                  <a:srgbClr val="025F79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25F79"/>
                </a:solidFill>
                <a:latin typeface="Arial"/>
                <a:cs typeface="Arial"/>
              </a:rPr>
              <a:t>maken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Afbeelding met kleding, persoon, Bagage en tassen, schoeisel  Door AI gegenereerde inhoud is mogelijk onjuis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2000" y="1043753"/>
            <a:ext cx="4422978" cy="513402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Een</a:t>
            </a:r>
            <a:r>
              <a:rPr spc="-5" dirty="0"/>
              <a:t> </a:t>
            </a:r>
            <a:r>
              <a:rPr spc="-10" dirty="0"/>
              <a:t>schooldag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39" y="1447520"/>
            <a:ext cx="3556770" cy="222952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5423" y="3813570"/>
            <a:ext cx="2192044" cy="304442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03992" y="1237653"/>
            <a:ext cx="3706954" cy="247253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6000" y="3822306"/>
            <a:ext cx="3123247" cy="2219108"/>
          </a:xfrm>
          <a:prstGeom prst="rect">
            <a:avLst/>
          </a:prstGeom>
        </p:spPr>
      </p:pic>
      <p:pic>
        <p:nvPicPr>
          <p:cNvPr id="7" name="object 7" descr="Afbeelding met persoon, kleding, Menselijk gezicht, overdekt  Automatisch gegenereerde beschrijvi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13343" y="1117942"/>
            <a:ext cx="3407638" cy="2592247"/>
          </a:xfrm>
          <a:prstGeom prst="rect">
            <a:avLst/>
          </a:prstGeom>
        </p:spPr>
      </p:pic>
      <p:pic>
        <p:nvPicPr>
          <p:cNvPr id="8" name="object 8" descr="Afbeelding met kleding, persoon, Bagage en tassen, jeans  Automatisch gegenereerde beschrijvi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39" y="3860038"/>
            <a:ext cx="3488037" cy="2359787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90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Lesrooster</a:t>
            </a:r>
            <a:r>
              <a:rPr sz="3200" spc="-95" dirty="0"/>
              <a:t> </a:t>
            </a:r>
            <a:r>
              <a:rPr sz="3200" spc="-20" dirty="0"/>
              <a:t>vmbo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2000" y="1369275"/>
            <a:ext cx="8286915" cy="441904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110739" y="195451"/>
            <a:ext cx="9661525" cy="782265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err="1"/>
              <a:t>Lesrooster</a:t>
            </a:r>
            <a:r>
              <a:rPr spc="-40" dirty="0"/>
              <a:t> </a:t>
            </a:r>
            <a:r>
              <a:rPr lang="nl-NL" spc="-10" dirty="0"/>
              <a:t>praktijkonderwijs</a:t>
            </a: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ACF3B1A-991F-DBF0-28A9-E44343470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308" y="1124266"/>
            <a:ext cx="175875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49CBC581-814D-FE7D-33B0-9F63FE6828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99299"/>
              </p:ext>
            </p:extLst>
          </p:nvPr>
        </p:nvGraphicFramePr>
        <p:xfrm>
          <a:off x="2123308" y="1937929"/>
          <a:ext cx="6877163" cy="350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5723">
                  <a:extLst>
                    <a:ext uri="{9D8B030D-6E8A-4147-A177-3AD203B41FA5}">
                      <a16:colId xmlns:a16="http://schemas.microsoft.com/office/drawing/2014/main" val="1386964026"/>
                    </a:ext>
                  </a:extLst>
                </a:gridCol>
                <a:gridCol w="546589">
                  <a:extLst>
                    <a:ext uri="{9D8B030D-6E8A-4147-A177-3AD203B41FA5}">
                      <a16:colId xmlns:a16="http://schemas.microsoft.com/office/drawing/2014/main" val="1608044987"/>
                    </a:ext>
                  </a:extLst>
                </a:gridCol>
                <a:gridCol w="2174073">
                  <a:extLst>
                    <a:ext uri="{9D8B030D-6E8A-4147-A177-3AD203B41FA5}">
                      <a16:colId xmlns:a16="http://schemas.microsoft.com/office/drawing/2014/main" val="4144962673"/>
                    </a:ext>
                  </a:extLst>
                </a:gridCol>
                <a:gridCol w="544285">
                  <a:extLst>
                    <a:ext uri="{9D8B030D-6E8A-4147-A177-3AD203B41FA5}">
                      <a16:colId xmlns:a16="http://schemas.microsoft.com/office/drawing/2014/main" val="1984954266"/>
                    </a:ext>
                  </a:extLst>
                </a:gridCol>
                <a:gridCol w="138461">
                  <a:extLst>
                    <a:ext uri="{9D8B030D-6E8A-4147-A177-3AD203B41FA5}">
                      <a16:colId xmlns:a16="http://schemas.microsoft.com/office/drawing/2014/main" val="3151878425"/>
                    </a:ext>
                  </a:extLst>
                </a:gridCol>
                <a:gridCol w="1053258">
                  <a:extLst>
                    <a:ext uri="{9D8B030D-6E8A-4147-A177-3AD203B41FA5}">
                      <a16:colId xmlns:a16="http://schemas.microsoft.com/office/drawing/2014/main" val="3169802142"/>
                    </a:ext>
                  </a:extLst>
                </a:gridCol>
                <a:gridCol w="666346">
                  <a:extLst>
                    <a:ext uri="{9D8B030D-6E8A-4147-A177-3AD203B41FA5}">
                      <a16:colId xmlns:a16="http://schemas.microsoft.com/office/drawing/2014/main" val="2023348211"/>
                    </a:ext>
                  </a:extLst>
                </a:gridCol>
                <a:gridCol w="241819">
                  <a:extLst>
                    <a:ext uri="{9D8B030D-6E8A-4147-A177-3AD203B41FA5}">
                      <a16:colId xmlns:a16="http://schemas.microsoft.com/office/drawing/2014/main" val="1877948232"/>
                    </a:ext>
                  </a:extLst>
                </a:gridCol>
                <a:gridCol w="536609">
                  <a:extLst>
                    <a:ext uri="{9D8B030D-6E8A-4147-A177-3AD203B41FA5}">
                      <a16:colId xmlns:a16="http://schemas.microsoft.com/office/drawing/2014/main" val="1021479766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nl-NL" sz="1100">
                          <a:effectLst/>
                        </a:rPr>
                        <a:t>dag</a:t>
                      </a:r>
                      <a:endParaRPr lang="nl-NL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nl-NL" sz="1100" dirty="0">
                          <a:effectLst/>
                        </a:rPr>
                        <a:t>tijd</a:t>
                      </a:r>
                      <a:endParaRPr lang="nl-NL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nl-NL" sz="1100">
                          <a:effectLst/>
                        </a:rPr>
                        <a:t>vak</a:t>
                      </a:r>
                      <a:endParaRPr lang="nl-NL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nl-NL" sz="1100">
                          <a:effectLst/>
                        </a:rPr>
                        <a:t>docent</a:t>
                      </a:r>
                      <a:endParaRPr lang="nl-NL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nl-NL" sz="1100">
                          <a:effectLst/>
                        </a:rPr>
                        <a:t>lokaal</a:t>
                      </a:r>
                      <a:endParaRPr lang="nl-NL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9525" marB="9525" anchor="b"/>
                </a:tc>
                <a:extLst>
                  <a:ext uri="{0D108BD9-81ED-4DB2-BD59-A6C34878D82A}">
                    <a16:rowId xmlns:a16="http://schemas.microsoft.com/office/drawing/2014/main" val="2855470164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nl-NL" sz="1100">
                          <a:effectLst/>
                        </a:rPr>
                        <a:t>donderdag</a:t>
                      </a:r>
                      <a:endParaRPr lang="nl-NL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nl-NL" sz="1100">
                          <a:effectLst/>
                        </a:rPr>
                        <a:t>08.20</a:t>
                      </a:r>
                      <a:endParaRPr lang="nl-NL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nl-NL" sz="1100">
                          <a:effectLst/>
                        </a:rPr>
                        <a:t>Klassenvergadering</a:t>
                      </a:r>
                      <a:endParaRPr lang="nl-NL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nl-NL" sz="1100">
                          <a:effectLst/>
                        </a:rPr>
                        <a:t>Niemeijer</a:t>
                      </a:r>
                      <a:endParaRPr lang="nl-NL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nl-NL" sz="1100">
                          <a:effectLst/>
                        </a:rPr>
                        <a:t>252</a:t>
                      </a:r>
                      <a:endParaRPr lang="nl-NL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9525" marB="9525" anchor="b"/>
                </a:tc>
                <a:extLst>
                  <a:ext uri="{0D108BD9-81ED-4DB2-BD59-A6C34878D82A}">
                    <a16:rowId xmlns:a16="http://schemas.microsoft.com/office/drawing/2014/main" val="69360295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nl-NL" sz="1100">
                          <a:effectLst/>
                        </a:rPr>
                        <a:t>08.30</a:t>
                      </a:r>
                      <a:endParaRPr lang="nl-NL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9525" marB="9525" anchor="b"/>
                </a:tc>
                <a:tc rowSpan="2" gridSpan="3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nl-NL" sz="1100" dirty="0">
                          <a:effectLst/>
                        </a:rPr>
                        <a:t>Techniek</a:t>
                      </a:r>
                      <a:endParaRPr lang="nl-NL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9525" marB="9525" anchor="ctr"/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nl-NL" sz="1100">
                          <a:effectLst/>
                        </a:rPr>
                        <a:t>Velthausz, Maats</a:t>
                      </a:r>
                      <a:endParaRPr lang="nl-NL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9525" marB="9525" anchor="ctr"/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nl-NL" sz="1100">
                          <a:effectLst/>
                        </a:rPr>
                        <a:t>50/52</a:t>
                      </a:r>
                      <a:endParaRPr lang="nl-NL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9525" marB="9525" anchor="ctr"/>
                </a:tc>
                <a:extLst>
                  <a:ext uri="{0D108BD9-81ED-4DB2-BD59-A6C34878D82A}">
                    <a16:rowId xmlns:a16="http://schemas.microsoft.com/office/drawing/2014/main" val="830593232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nl-NL" sz="1100">
                          <a:effectLst/>
                        </a:rPr>
                        <a:t>09.10</a:t>
                      </a:r>
                      <a:endParaRPr lang="nl-NL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9525" marB="9525" anchor="b"/>
                </a:tc>
                <a:tc gridSpan="3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10263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nl-NL" sz="1100">
                          <a:effectLst/>
                        </a:rPr>
                        <a:t>10.00</a:t>
                      </a:r>
                      <a:endParaRPr lang="nl-NL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nl-NL" sz="1100">
                          <a:effectLst/>
                        </a:rPr>
                        <a:t>Pauze</a:t>
                      </a:r>
                      <a:endParaRPr lang="nl-NL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extLst>
                  <a:ext uri="{0D108BD9-81ED-4DB2-BD59-A6C34878D82A}">
                    <a16:rowId xmlns:a16="http://schemas.microsoft.com/office/drawing/2014/main" val="175283207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nl-NL" sz="1100">
                          <a:effectLst/>
                        </a:rPr>
                        <a:t>10.20</a:t>
                      </a:r>
                      <a:endParaRPr lang="nl-NL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9525" marB="9525" anchor="b"/>
                </a:tc>
                <a:tc rowSpan="2" gridSpan="3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nl-NL" sz="1100">
                          <a:effectLst/>
                        </a:rPr>
                        <a:t>Groen</a:t>
                      </a:r>
                      <a:endParaRPr lang="nl-NL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9525" marB="9525" anchor="ctr"/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nl-NL" sz="1100">
                          <a:effectLst/>
                        </a:rPr>
                        <a:t>Muskee + o.a.</a:t>
                      </a:r>
                      <a:endParaRPr lang="nl-NL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9525" marB="9525" anchor="ctr"/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nl-NL" sz="1100">
                          <a:effectLst/>
                        </a:rPr>
                        <a:t>55</a:t>
                      </a:r>
                      <a:endParaRPr lang="nl-NL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9525" marB="9525" anchor="ctr"/>
                </a:tc>
                <a:extLst>
                  <a:ext uri="{0D108BD9-81ED-4DB2-BD59-A6C34878D82A}">
                    <a16:rowId xmlns:a16="http://schemas.microsoft.com/office/drawing/2014/main" val="3745661088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nl-NL" sz="1100">
                          <a:effectLst/>
                        </a:rPr>
                        <a:t>11.10</a:t>
                      </a:r>
                      <a:endParaRPr lang="nl-NL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9525" marB="9525" anchor="b"/>
                </a:tc>
                <a:tc gridSpan="3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951814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nl-NL" sz="1100">
                          <a:effectLst/>
                        </a:rPr>
                        <a:t>12.00</a:t>
                      </a:r>
                      <a:endParaRPr lang="nl-NL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nl-NL" sz="1100">
                          <a:effectLst/>
                        </a:rPr>
                        <a:t>Pauze</a:t>
                      </a:r>
                      <a:endParaRPr lang="nl-NL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extLst>
                  <a:ext uri="{0D108BD9-81ED-4DB2-BD59-A6C34878D82A}">
                    <a16:rowId xmlns:a16="http://schemas.microsoft.com/office/drawing/2014/main" val="2557093279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nl-NL" sz="1100">
                          <a:effectLst/>
                        </a:rPr>
                        <a:t>12.25</a:t>
                      </a:r>
                      <a:endParaRPr lang="nl-NL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nl-NL" sz="1100">
                          <a:effectLst/>
                        </a:rPr>
                        <a:t>Rekenen (automatiseren)</a:t>
                      </a:r>
                      <a:endParaRPr lang="nl-NL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nl-NL" sz="1100">
                          <a:effectLst/>
                        </a:rPr>
                        <a:t>Niemeijer</a:t>
                      </a:r>
                      <a:endParaRPr lang="nl-NL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nl-NL" sz="1100">
                          <a:effectLst/>
                        </a:rPr>
                        <a:t>252</a:t>
                      </a:r>
                      <a:endParaRPr lang="nl-NL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9525" marB="9525" anchor="b"/>
                </a:tc>
                <a:extLst>
                  <a:ext uri="{0D108BD9-81ED-4DB2-BD59-A6C34878D82A}">
                    <a16:rowId xmlns:a16="http://schemas.microsoft.com/office/drawing/2014/main" val="684025567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nl-NL" sz="1100">
                          <a:effectLst/>
                        </a:rPr>
                        <a:t>13.15</a:t>
                      </a:r>
                      <a:endParaRPr lang="nl-NL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nl-NL" sz="1100">
                          <a:effectLst/>
                        </a:rPr>
                        <a:t>Mentoruur</a:t>
                      </a:r>
                      <a:endParaRPr lang="nl-NL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nl-NL" sz="1100">
                          <a:effectLst/>
                        </a:rPr>
                        <a:t>Niemeijer</a:t>
                      </a:r>
                      <a:endParaRPr lang="nl-NL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nl-NL" sz="1100">
                          <a:effectLst/>
                        </a:rPr>
                        <a:t>252</a:t>
                      </a:r>
                      <a:endParaRPr lang="nl-NL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9525" marB="9525" anchor="b"/>
                </a:tc>
                <a:extLst>
                  <a:ext uri="{0D108BD9-81ED-4DB2-BD59-A6C34878D82A}">
                    <a16:rowId xmlns:a16="http://schemas.microsoft.com/office/drawing/2014/main" val="2499923472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nl-NL" sz="1100">
                          <a:effectLst/>
                        </a:rPr>
                        <a:t>14.05</a:t>
                      </a:r>
                      <a:endParaRPr lang="nl-NL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nl-NL" sz="1100">
                          <a:effectLst/>
                        </a:rPr>
                        <a:t>Klassenvergadering</a:t>
                      </a:r>
                      <a:endParaRPr lang="nl-NL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nl-NL" sz="1100">
                          <a:effectLst/>
                        </a:rPr>
                        <a:t>Niemeijer</a:t>
                      </a:r>
                      <a:endParaRPr lang="nl-NL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nl-NL" sz="1100">
                          <a:effectLst/>
                        </a:rPr>
                        <a:t>252</a:t>
                      </a:r>
                      <a:endParaRPr lang="nl-NL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9525" marB="9525" anchor="b"/>
                </a:tc>
                <a:extLst>
                  <a:ext uri="{0D108BD9-81ED-4DB2-BD59-A6C34878D82A}">
                    <a16:rowId xmlns:a16="http://schemas.microsoft.com/office/drawing/2014/main" val="2560298657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nl-NL" sz="1100">
                          <a:effectLst/>
                        </a:rPr>
                        <a:t>14.20</a:t>
                      </a:r>
                      <a:endParaRPr lang="nl-NL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nl-NL" sz="1100">
                          <a:effectLst/>
                        </a:rPr>
                        <a:t>Vrij</a:t>
                      </a:r>
                      <a:endParaRPr lang="nl-NL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extLst>
                  <a:ext uri="{0D108BD9-81ED-4DB2-BD59-A6C34878D82A}">
                    <a16:rowId xmlns:a16="http://schemas.microsoft.com/office/drawing/2014/main" val="4181204711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825DB152-D674-6635-D3D8-592F83874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550" y="2489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</a:t>
            </a:r>
            <a:r>
              <a:rPr spc="-10" dirty="0"/>
              <a:t> </a:t>
            </a:r>
            <a:r>
              <a:rPr dirty="0"/>
              <a:t>school</a:t>
            </a:r>
            <a:r>
              <a:rPr spc="-15" dirty="0"/>
              <a:t> </a:t>
            </a:r>
            <a:r>
              <a:rPr dirty="0"/>
              <a:t>en</a:t>
            </a:r>
            <a:r>
              <a:rPr spc="-15" dirty="0"/>
              <a:t> </a:t>
            </a:r>
            <a:r>
              <a:rPr spc="-10" dirty="0"/>
              <a:t>domeinen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pic>
        <p:nvPicPr>
          <p:cNvPr id="10" name="Onlinemedia 3" title="Welkom op Carmel College Salland!">
            <a:hlinkClick r:id="" action="ppaction://media"/>
            <a:extLst>
              <a:ext uri="{FF2B5EF4-FFF2-40B4-BE49-F238E27FC236}">
                <a16:creationId xmlns:a16="http://schemas.microsoft.com/office/drawing/2014/main" id="{CE4EC2CE-9416-635E-3648-FEBC57B3AAE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32000" y="1117600"/>
            <a:ext cx="10160000" cy="574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af412c81-3524-46ce-9a3c-acfb609643f7" xsi:nil="true"/>
    <lcf76f155ced4ddcb4097134ff3c332f xmlns="af412c81-3524-46ce-9a3c-acfb609643f7">
      <Terms xmlns="http://schemas.microsoft.com/office/infopath/2007/PartnerControls"/>
    </lcf76f155ced4ddcb4097134ff3c332f>
    <TaxCatchAll xmlns="3e2aabe4-131b-4f8f-bfbb-fa84dcbee8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B96B7E869BBE48B50C697DD5F6BBB8" ma:contentTypeVersion="20" ma:contentTypeDescription="Een nieuw document maken." ma:contentTypeScope="" ma:versionID="f4c6efbaedfbdd836552264d93772dee">
  <xsd:schema xmlns:xsd="http://www.w3.org/2001/XMLSchema" xmlns:xs="http://www.w3.org/2001/XMLSchema" xmlns:p="http://schemas.microsoft.com/office/2006/metadata/properties" xmlns:ns2="af412c81-3524-46ce-9a3c-acfb609643f7" xmlns:ns3="3e2aabe4-131b-4f8f-bfbb-fa84dcbee8da" targetNamespace="http://schemas.microsoft.com/office/2006/metadata/properties" ma:root="true" ma:fieldsID="d352bff96f976f41a55978c54915a099" ns2:_="" ns3:_="">
    <xsd:import namespace="af412c81-3524-46ce-9a3c-acfb609643f7"/>
    <xsd:import namespace="3e2aabe4-131b-4f8f-bfbb-fa84dcbee8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412c81-3524-46ce-9a3c-acfb609643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_Flow_SignoffStatus" ma:index="15" nillable="true" ma:displayName="Afmeldingsstatus" ma:internalName="_x0024_Resources_x003a_core_x002c_Signoff_Status_x003b_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11bbe85b-3fab-419a-a9b6-de03db0cb1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2aabe4-131b-4f8f-bfbb-fa84dcbee8d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5b9231d-0c5a-4e56-a996-8b6f6b1909f8}" ma:internalName="TaxCatchAll" ma:showField="CatchAllData" ma:web="3e2aabe4-131b-4f8f-bfbb-fa84dcbee8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C448F8-CF6A-4A99-96F8-A1C0FD6AB97C}">
  <ds:schemaRefs>
    <ds:schemaRef ds:uri="http://schemas.microsoft.com/office/2006/metadata/properties"/>
    <ds:schemaRef ds:uri="http://schemas.microsoft.com/office/infopath/2007/PartnerControls"/>
    <ds:schemaRef ds:uri="af412c81-3524-46ce-9a3c-acfb609643f7"/>
    <ds:schemaRef ds:uri="3e2aabe4-131b-4f8f-bfbb-fa84dcbee8da"/>
  </ds:schemaRefs>
</ds:datastoreItem>
</file>

<file path=customXml/itemProps2.xml><?xml version="1.0" encoding="utf-8"?>
<ds:datastoreItem xmlns:ds="http://schemas.openxmlformats.org/officeDocument/2006/customXml" ds:itemID="{8E6B49CC-A74D-42AF-8FE6-0E5F2B32BA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2DE9EB-1B0F-4435-BEEF-48A651039F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412c81-3524-46ce-9a3c-acfb609643f7"/>
    <ds:schemaRef ds:uri="3e2aabe4-131b-4f8f-bfbb-fa84dcbee8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120</Words>
  <Application>Microsoft Office PowerPoint</Application>
  <PresentationFormat>Breedbeeld</PresentationFormat>
  <Paragraphs>80</Paragraphs>
  <Slides>14</Slides>
  <Notes>1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Aptos</vt:lpstr>
      <vt:lpstr>Arial</vt:lpstr>
      <vt:lpstr>Calibri</vt:lpstr>
      <vt:lpstr>Times New Roman</vt:lpstr>
      <vt:lpstr>Office Theme</vt:lpstr>
      <vt:lpstr>Hallo leerlingen groep 8!</vt:lpstr>
      <vt:lpstr>Vóór de zomervakantie: Kennismakingsdag!</vt:lpstr>
      <vt:lpstr>Introductieweek</vt:lpstr>
      <vt:lpstr>Mentor</vt:lpstr>
      <vt:lpstr>Introductieweek</vt:lpstr>
      <vt:lpstr>Een schooldag</vt:lpstr>
      <vt:lpstr>Lesrooster vmbo</vt:lpstr>
      <vt:lpstr>Lesrooster praktijkonderwijs</vt:lpstr>
      <vt:lpstr>De school en domeinen</vt:lpstr>
      <vt:lpstr>Vakken en lessen</vt:lpstr>
      <vt:lpstr>PowerPoint-presentatie</vt:lpstr>
      <vt:lpstr>Pauze!</vt:lpstr>
      <vt:lpstr>Filmpje Praktijkonderwijs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Braunius, E.S. (Liesbeth)</dc:creator>
  <cp:lastModifiedBy>Braunius, E.S. (Liesbeth)</cp:lastModifiedBy>
  <cp:revision>3</cp:revision>
  <dcterms:created xsi:type="dcterms:W3CDTF">2025-12-08T11:42:45Z</dcterms:created>
  <dcterms:modified xsi:type="dcterms:W3CDTF">2026-01-08T12:44:02Z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0x010100B5B96B7E869BBE48B50C697DD5F6BBB8</vt:lpwstr>
  </property>
  <property fmtid="{D5CDD505-2E9C-101B-9397-08002B2CF9AE}" pid="3" name="Created">
    <vt:filetime>2025-12-08T00:00:00Z</vt:filetime>
  </property>
  <property fmtid="{D5CDD505-2E9C-101B-9397-08002B2CF9AE}" pid="4" name="Creator">
    <vt:lpwstr>Acrobat PDFMaker 25 voor PowerPoint</vt:lpwstr>
  </property>
  <property fmtid="{D5CDD505-2E9C-101B-9397-08002B2CF9AE}" pid="5" name="LastSaved">
    <vt:filetime>2025-12-08T00:00:00Z</vt:filetime>
  </property>
  <property fmtid="{D5CDD505-2E9C-101B-9397-08002B2CF9AE}" pid="6" name="Producer">
    <vt:lpwstr>Adobe PDF Library 25.1.201</vt:lpwstr>
  </property>
  <property fmtid="{D5CDD505-2E9C-101B-9397-08002B2CF9AE}" pid="7" name="MediaServiceImageTags">
    <vt:lpwstr/>
  </property>
</Properties>
</file>